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07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9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4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2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61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0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8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8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04F00-1031-4B7F-9DE1-84F9C867D9B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85C67-4F1F-440D-9FDA-D40ABDB9A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65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605.photobucket.com/albums/tt135/cezy_97/?action=view&amp;current=evil-santa.jpg&amp;&amp;mediafilter=images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take something by authority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confiscators took my chairs to pay for my taxes.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77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Untouchable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191000"/>
            <a:ext cx="4038600" cy="1935163"/>
          </a:xfrm>
        </p:spPr>
        <p:txBody>
          <a:bodyPr/>
          <a:lstStyle/>
          <a:p>
            <a:r>
              <a:rPr lang="en-US" dirty="0" smtClean="0"/>
              <a:t>MC Hammer describes how he is intangible in his song “Can’t touch this”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596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stroll or walk, especially in a public place, as for pleasure or display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609975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60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restore peace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803" y="1676400"/>
            <a:ext cx="41052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437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State of being completely forgotten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10352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160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means of sustaining 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253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Lowered in intensity or strength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80060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830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the quality or state of being drowsy and dull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422249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135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agree, or express agreement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93376"/>
            <a:ext cx="3352800" cy="469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195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Surrender under agreed conditions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899313"/>
            <a:ext cx="4838700" cy="429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615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Stern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275" y="1600200"/>
            <a:ext cx="54437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48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Evil, wicked</a:t>
            </a:r>
            <a:endParaRPr lang="en-US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641" y="1676400"/>
            <a:ext cx="433906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345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038600" cy="4525963"/>
          </a:xfrm>
        </p:spPr>
        <p:txBody>
          <a:bodyPr/>
          <a:lstStyle/>
          <a:p>
            <a:r>
              <a:rPr lang="en-US" smtClean="0"/>
              <a:t>Genuine, </a:t>
            </a:r>
            <a:r>
              <a:rPr lang="en-US" dirty="0" smtClean="0"/>
              <a:t>real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69" y="1981200"/>
            <a:ext cx="5030919" cy="3345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235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Incapable of producing any result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96" y="1600200"/>
            <a:ext cx="4096104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639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Nobility or elevation of character; Self Respect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39" y="1295400"/>
            <a:ext cx="3741761" cy="534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82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Unproductive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572000"/>
            <a:ext cx="4038600" cy="1554163"/>
          </a:xfrm>
        </p:spPr>
        <p:txBody>
          <a:bodyPr/>
          <a:lstStyle/>
          <a:p>
            <a:r>
              <a:rPr lang="en-US" dirty="0" smtClean="0"/>
              <a:t>The man was </a:t>
            </a:r>
            <a:r>
              <a:rPr lang="en-US" u="sng" dirty="0" smtClean="0"/>
              <a:t>fruitless </a:t>
            </a:r>
            <a:r>
              <a:rPr lang="en-US" dirty="0" smtClean="0"/>
              <a:t> when he slept on the job.</a:t>
            </a:r>
            <a:endParaRPr lang="en-US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87241"/>
            <a:ext cx="4941176" cy="301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30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state of being interned; confinement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girl was frightened when she learned she was going to an </a:t>
            </a:r>
            <a:r>
              <a:rPr lang="en-US" u="sng" dirty="0" smtClean="0"/>
              <a:t>internment</a:t>
            </a:r>
            <a:r>
              <a:rPr lang="en-US" dirty="0" smtClean="0"/>
              <a:t> camp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3657600" cy="250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86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480917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Unfriendly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5029200"/>
            <a:ext cx="4038600" cy="1096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man  showed hostility towards the dogs.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97340"/>
            <a:ext cx="2545307" cy="3833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08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Of less importance, secondary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038600"/>
            <a:ext cx="4038600" cy="2087563"/>
          </a:xfrm>
        </p:spPr>
        <p:txBody>
          <a:bodyPr/>
          <a:lstStyle/>
          <a:p>
            <a:r>
              <a:rPr lang="en-US" dirty="0" smtClean="0"/>
              <a:t>The sidekick, Robin, was </a:t>
            </a:r>
            <a:r>
              <a:rPr lang="en-US" u="sng" dirty="0" smtClean="0"/>
              <a:t>Subordinate</a:t>
            </a:r>
            <a:r>
              <a:rPr lang="en-US" dirty="0" smtClean="0"/>
              <a:t> to Batman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5382"/>
            <a:ext cx="2267803" cy="365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48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Angered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648200"/>
            <a:ext cx="4038600" cy="1477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Father was very aggravated when his son wouldn’t leave him alone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35814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142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193</Words>
  <Application>Microsoft Office PowerPoint</Application>
  <PresentationFormat>On-screen Show (4:3)</PresentationFormat>
  <Paragraphs>47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  </vt:lpstr>
      <vt:lpstr>Promenade</vt:lpstr>
      <vt:lpstr>Pacify</vt:lpstr>
      <vt:lpstr>Oblivion</vt:lpstr>
      <vt:lpstr>Sustenance </vt:lpstr>
      <vt:lpstr>Subdued</vt:lpstr>
      <vt:lpstr>Lethargy</vt:lpstr>
      <vt:lpstr>Assented</vt:lpstr>
      <vt:lpstr>Capitulate 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BCS</dc:creator>
  <cp:lastModifiedBy>BCS</cp:lastModifiedBy>
  <cp:revision>19</cp:revision>
  <dcterms:created xsi:type="dcterms:W3CDTF">2011-04-20T17:35:49Z</dcterms:created>
  <dcterms:modified xsi:type="dcterms:W3CDTF">2011-04-27T18:43:25Z</dcterms:modified>
</cp:coreProperties>
</file>